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4663"/>
  </p:normalViewPr>
  <p:slideViewPr>
    <p:cSldViewPr snapToObjects="1">
      <p:cViewPr>
        <p:scale>
          <a:sx n="90" d="100"/>
          <a:sy n="90" d="100"/>
        </p:scale>
        <p:origin x="232" y="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1FA6D-93D1-B244-8B22-CE73AC0FBDFD}" type="datetimeFigureOut">
              <a:rPr lang="it-IT" smtClean="0"/>
              <a:t>27/04/22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85A54-331D-394C-B8D9-882ACA7A16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8910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9BF8F9-9D20-1D40-A1D0-A9824312A9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4306757-E8A4-1345-85BE-30883287E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FB46357-920C-0E4D-B620-8A4B68C20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4611-89D8-764D-8833-340D547F34E5}" type="datetimeFigureOut">
              <a:rPr lang="it-IT" smtClean="0"/>
              <a:t>27/04/22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94A512A-E381-5047-A1D5-DCF1B5B84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61A1A53-332D-8841-8EE7-FA0250F8E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F1B6-09C3-2E48-8C7E-871B94D14F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2331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E8B7A5-F83B-0D4A-9647-D146393E3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A08013C-3725-B84A-84A3-A061A22938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4A04142-DC82-8E44-A181-9905545A7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4611-89D8-764D-8833-340D547F34E5}" type="datetimeFigureOut">
              <a:rPr lang="it-IT" smtClean="0"/>
              <a:t>27/04/22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EE8CCE2-C759-FE4A-8DB0-4E638AF9F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D5DA264-E0C3-3A46-AFB7-5F946328C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F1B6-09C3-2E48-8C7E-871B94D14F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6344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55ED4A7-32E9-C848-9F28-6FAB9C7CC4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6D3A252-E716-7E4C-994D-06AB7FBE73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83347FC-8EB7-B948-BD44-1BE17FF7A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4611-89D8-764D-8833-340D547F34E5}" type="datetimeFigureOut">
              <a:rPr lang="it-IT" smtClean="0"/>
              <a:t>27/04/22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C90B18-9914-5647-9402-C3BA4B1DE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4C32CA-6CC1-BD4E-9247-C2F78FF06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F1B6-09C3-2E48-8C7E-871B94D14F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3180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A4CE06-595E-6542-A82E-4F6EE1E5E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3DFE078-EA13-EB47-AEEA-5833FEACC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93D1B41-76AD-0240-838D-B1B280639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4611-89D8-764D-8833-340D547F34E5}" type="datetimeFigureOut">
              <a:rPr lang="it-IT" smtClean="0"/>
              <a:t>27/04/22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B37ECE-9DB5-AB43-8B5E-72E1129AB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0E2C567-717D-C441-9D88-5A06710D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F1B6-09C3-2E48-8C7E-871B94D14F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8025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D867F7-0A05-3945-9A15-6C5C7904A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D466D6E-CF5F-2946-B6E1-F388D238C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C4F911F-8521-DC4E-8929-3F177A0D2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4611-89D8-764D-8833-340D547F34E5}" type="datetimeFigureOut">
              <a:rPr lang="it-IT" smtClean="0"/>
              <a:t>27/04/22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085DD12-3ACF-8D48-B5A3-CE0D1626C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0A7D129-7855-B847-8B4D-15C5583C1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F1B6-09C3-2E48-8C7E-871B94D14F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2980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B18D22-4F77-5844-95D8-B0397DDD9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F9B0348-6D6B-9D45-A107-00F26D1057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BBD0CC2-2155-1E4A-B0E2-E553F20B5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7BB3738-2B8B-8D43-ACC8-96125F9CA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4611-89D8-764D-8833-340D547F34E5}" type="datetimeFigureOut">
              <a:rPr lang="it-IT" smtClean="0"/>
              <a:t>27/04/22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13EEE0E-673C-9245-A4B7-B19F41481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AF97515-CA82-3D4A-A439-393E4C87E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F1B6-09C3-2E48-8C7E-871B94D14F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0993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1C4B2C-22EB-944F-924B-A3D3AD24A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AB2E79C-1166-AD43-AB0C-D73689FD6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68CCB54-4F6F-6449-99EB-87DFCA6B8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E4FB115-FDAE-624C-BE47-53FD49241F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EE539F9-06B8-584D-B079-C486912832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BACDD30-616B-F44C-9B48-8AB845146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4611-89D8-764D-8833-340D547F34E5}" type="datetimeFigureOut">
              <a:rPr lang="it-IT" smtClean="0"/>
              <a:t>27/04/22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1769C5E-5316-B341-8C72-76F8114A6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7FF123F-A6C7-FC4E-A9E4-6222230AE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F1B6-09C3-2E48-8C7E-871B94D14F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026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6F5968-23F2-FF4E-B6F0-A1AF99CCA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DCF8F7F-8962-A348-84AA-ED6F52677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4611-89D8-764D-8833-340D547F34E5}" type="datetimeFigureOut">
              <a:rPr lang="it-IT" smtClean="0"/>
              <a:t>27/04/22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CF092A9-21E1-2B43-A41B-0FF4F9AE8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DB04B24-AB62-0341-AC96-2B8964F04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F1B6-09C3-2E48-8C7E-871B94D14F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3348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9B31126-C42D-F34F-A181-42135D33B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4611-89D8-764D-8833-340D547F34E5}" type="datetimeFigureOut">
              <a:rPr lang="it-IT" smtClean="0"/>
              <a:t>27/04/22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3E5B1DB-52D5-6947-8F49-5161461E9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C1B903A-6E9E-2B4E-99A6-6F0FD9F76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F1B6-09C3-2E48-8C7E-871B94D14F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4700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695703-6F69-D946-B80C-33C90D05A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7269B5-434A-1D4B-9969-3B5703D3D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83CBC29-9D6C-8D43-9500-09E98EE15A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322ECDD-AD3C-0645-94AE-3486CBAC0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4611-89D8-764D-8833-340D547F34E5}" type="datetimeFigureOut">
              <a:rPr lang="it-IT" smtClean="0"/>
              <a:t>27/04/22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DAB50F-76E2-0E40-A39E-3F77466CD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02A4C41-4F85-B641-85AC-416327A6A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F1B6-09C3-2E48-8C7E-871B94D14F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560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942D64-A0D1-F24A-9441-3EA3073B1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780F53E-790F-2B45-A807-0DC60BB40E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4BE09D7-37AB-B746-B6AB-1FB5C9AA90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C6AE601-F58A-9342-96D6-A53F333BD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4611-89D8-764D-8833-340D547F34E5}" type="datetimeFigureOut">
              <a:rPr lang="it-IT" smtClean="0"/>
              <a:t>27/04/22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E654609-C9E8-7C46-BA3C-982FE9F71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47EA7B6-774E-B74C-B0B7-E07BEEC98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F1B6-09C3-2E48-8C7E-871B94D14F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6772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FE69CFF-400F-994C-9C6D-846267A8D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CF9A3EE-46EC-294D-92E7-ECBC213A1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780D9F-144B-6345-AA93-B334661A52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94611-89D8-764D-8833-340D547F34E5}" type="datetimeFigureOut">
              <a:rPr lang="it-IT" smtClean="0"/>
              <a:t>27/04/22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AC619F3-5413-7E4E-9991-BC28BADA56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E3AFE9E-40B1-4049-9C48-C7F9AEF9F2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7F1B6-09C3-2E48-8C7E-871B94D14F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4575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EC390E6-34B3-C246-82A2-5E13158C1699}"/>
              </a:ext>
            </a:extLst>
          </p:cNvPr>
          <p:cNvSpPr txBox="1"/>
          <p:nvPr/>
        </p:nvSpPr>
        <p:spPr>
          <a:xfrm>
            <a:off x="4891087" y="3620411"/>
            <a:ext cx="6510338" cy="18185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Subtopic</a:t>
            </a:r>
          </a:p>
          <a:p>
            <a:pPr>
              <a:lnSpc>
                <a:spcPts val="3500"/>
              </a:lnSpc>
            </a:pPr>
            <a:r>
              <a:rPr lang="en-US" sz="35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Title Title Title Title Title</a:t>
            </a:r>
          </a:p>
          <a:p>
            <a:pPr>
              <a:lnSpc>
                <a:spcPts val="3500"/>
              </a:lnSpc>
            </a:pPr>
            <a:r>
              <a:rPr lang="en-US"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Author and co-authors</a:t>
            </a:r>
          </a:p>
          <a:p>
            <a:pPr>
              <a:lnSpc>
                <a:spcPts val="3500"/>
              </a:lnSpc>
            </a:pPr>
            <a:endParaRPr lang="en-US" sz="4000" dirty="0">
              <a:solidFill>
                <a:srgbClr val="545454"/>
              </a:solidFill>
              <a:latin typeface="Open Sans Bold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741AC6E-4D57-6745-849B-011268EFBFE1}"/>
              </a:ext>
            </a:extLst>
          </p:cNvPr>
          <p:cNvSpPr txBox="1"/>
          <p:nvPr/>
        </p:nvSpPr>
        <p:spPr>
          <a:xfrm>
            <a:off x="4891087" y="670724"/>
            <a:ext cx="6510338" cy="176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it-IT" sz="3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Agroforestry</a:t>
            </a:r>
            <a:r>
              <a:rPr lang="it-IT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r>
              <a:rPr lang="it-IT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and the Environment</a:t>
            </a:r>
          </a:p>
        </p:txBody>
      </p:sp>
    </p:spTree>
    <p:extLst>
      <p:ext uri="{BB962C8B-B14F-4D97-AF65-F5344CB8AC3E}">
        <p14:creationId xmlns:p14="http://schemas.microsoft.com/office/powerpoint/2010/main" val="3305871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2A5FEEF-2B54-A44D-891E-0864D0547405}"/>
              </a:ext>
            </a:extLst>
          </p:cNvPr>
          <p:cNvSpPr txBox="1"/>
          <p:nvPr/>
        </p:nvSpPr>
        <p:spPr>
          <a:xfrm>
            <a:off x="3370376" y="2371226"/>
            <a:ext cx="6788037" cy="276998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Lorem ipsum dolor sit </a:t>
            </a:r>
            <a:r>
              <a:rPr lang="en-US" dirty="0" err="1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en-US" dirty="0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en-US" dirty="0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en-US" dirty="0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en-US" dirty="0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sed do </a:t>
            </a:r>
            <a:r>
              <a:rPr lang="en-US" dirty="0" err="1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eiusmod</a:t>
            </a:r>
            <a:r>
              <a:rPr lang="en-US" dirty="0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tempor</a:t>
            </a:r>
            <a:r>
              <a:rPr lang="en-US" dirty="0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incididunt</a:t>
            </a:r>
            <a:r>
              <a:rPr lang="en-US" dirty="0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</a:t>
            </a:r>
            <a:r>
              <a:rPr lang="en-US" dirty="0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labore</a:t>
            </a:r>
            <a:r>
              <a:rPr lang="en-US" dirty="0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dolore magna </a:t>
            </a:r>
            <a:r>
              <a:rPr lang="en-US" dirty="0" err="1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aliqua</a:t>
            </a:r>
            <a:r>
              <a:rPr lang="en-US" dirty="0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en-US" dirty="0">
              <a:solidFill>
                <a:srgbClr val="54545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 </a:t>
            </a:r>
            <a:r>
              <a:rPr lang="en-US" dirty="0" err="1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lang="en-US" dirty="0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ad minim </a:t>
            </a:r>
            <a:r>
              <a:rPr lang="en-US" dirty="0" err="1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veniam</a:t>
            </a:r>
            <a:r>
              <a:rPr lang="en-US" dirty="0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quis</a:t>
            </a:r>
            <a:r>
              <a:rPr lang="en-US" dirty="0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nostrud</a:t>
            </a:r>
            <a:r>
              <a:rPr lang="en-US" dirty="0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exercitation </a:t>
            </a:r>
            <a:r>
              <a:rPr lang="en-US" dirty="0" err="1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ullamco</a:t>
            </a:r>
            <a:r>
              <a:rPr lang="en-US" dirty="0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laboris</a:t>
            </a:r>
            <a:r>
              <a:rPr lang="en-US" dirty="0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nisi </a:t>
            </a:r>
            <a:r>
              <a:rPr lang="en-US" dirty="0" err="1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</a:t>
            </a:r>
            <a:r>
              <a:rPr lang="en-US" dirty="0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aliquip</a:t>
            </a:r>
            <a:r>
              <a:rPr lang="en-US" dirty="0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ex </a:t>
            </a:r>
            <a:r>
              <a:rPr lang="en-US" dirty="0" err="1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</a:t>
            </a:r>
            <a:r>
              <a:rPr lang="en-US" dirty="0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commodo</a:t>
            </a:r>
            <a:r>
              <a:rPr lang="en-US" dirty="0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consequat</a:t>
            </a:r>
            <a:r>
              <a:rPr lang="en-US" dirty="0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en-US" dirty="0">
              <a:solidFill>
                <a:srgbClr val="54545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Duis </a:t>
            </a:r>
            <a:r>
              <a:rPr lang="en-US" dirty="0" err="1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aute</a:t>
            </a:r>
            <a:r>
              <a:rPr lang="en-US" dirty="0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irure</a:t>
            </a:r>
            <a:r>
              <a:rPr lang="en-US" dirty="0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dolor in </a:t>
            </a:r>
            <a:r>
              <a:rPr lang="en-US" dirty="0" err="1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reprehenderit</a:t>
            </a:r>
            <a:r>
              <a:rPr lang="en-US" dirty="0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dirty="0" err="1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voluptate</a:t>
            </a:r>
            <a:r>
              <a:rPr lang="en-US" dirty="0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velit</a:t>
            </a:r>
            <a:r>
              <a:rPr lang="en-US" dirty="0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dirty="0" err="1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esse</a:t>
            </a:r>
            <a:r>
              <a:rPr lang="en-US" dirty="0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cillum</a:t>
            </a:r>
            <a:r>
              <a:rPr lang="en-US" dirty="0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proident</a:t>
            </a:r>
            <a:r>
              <a:rPr lang="en-US" dirty="0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sunt in culpa qui </a:t>
            </a:r>
            <a:r>
              <a:rPr lang="en-US" dirty="0" err="1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</a:t>
            </a:r>
            <a:r>
              <a:rPr lang="en-US" dirty="0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deserunt</a:t>
            </a:r>
            <a:r>
              <a:rPr lang="en-US" dirty="0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dirty="0" err="1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mollit</a:t>
            </a:r>
            <a:r>
              <a:rPr lang="en-US" dirty="0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anim</a:t>
            </a:r>
            <a:r>
              <a:rPr lang="en-US" dirty="0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id </a:t>
            </a:r>
            <a:r>
              <a:rPr lang="en-US" dirty="0" err="1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</a:t>
            </a:r>
            <a:r>
              <a:rPr lang="en-US" dirty="0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laborum</a:t>
            </a:r>
            <a:r>
              <a:rPr lang="en-US" dirty="0">
                <a:solidFill>
                  <a:srgbClr val="5454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47493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243D02C-897E-6A4B-BD3F-5AFFFA508413}"/>
              </a:ext>
            </a:extLst>
          </p:cNvPr>
          <p:cNvSpPr txBox="1"/>
          <p:nvPr/>
        </p:nvSpPr>
        <p:spPr>
          <a:xfrm>
            <a:off x="4891087" y="3620411"/>
            <a:ext cx="6510338" cy="18185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3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</a:t>
            </a:r>
          </a:p>
          <a:p>
            <a:pPr>
              <a:lnSpc>
                <a:spcPts val="3500"/>
              </a:lnSpc>
            </a:pPr>
            <a:r>
              <a:rPr lang="en-US"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Author and co-authors</a:t>
            </a:r>
          </a:p>
          <a:p>
            <a:pPr>
              <a:lnSpc>
                <a:spcPts val="3500"/>
              </a:lnSpc>
            </a:pPr>
            <a:r>
              <a:rPr lang="en-US" sz="25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mail@euraf2022.it</a:t>
            </a:r>
          </a:p>
          <a:p>
            <a:pPr>
              <a:lnSpc>
                <a:spcPts val="3500"/>
              </a:lnSpc>
            </a:pPr>
            <a:endParaRPr lang="en-US" sz="4000" dirty="0">
              <a:solidFill>
                <a:srgbClr val="545454"/>
              </a:solidFill>
              <a:latin typeface="Open Sans Bold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465A0B45-1EEA-7149-A01A-23DAC44F865A}"/>
              </a:ext>
            </a:extLst>
          </p:cNvPr>
          <p:cNvSpPr txBox="1"/>
          <p:nvPr/>
        </p:nvSpPr>
        <p:spPr>
          <a:xfrm>
            <a:off x="4891087" y="670724"/>
            <a:ext cx="6510338" cy="176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it-IT" sz="3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Agroforestry</a:t>
            </a:r>
            <a:r>
              <a:rPr lang="it-IT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r>
              <a:rPr lang="it-IT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and the Environment</a:t>
            </a:r>
          </a:p>
        </p:txBody>
      </p:sp>
    </p:spTree>
    <p:extLst>
      <p:ext uri="{BB962C8B-B14F-4D97-AF65-F5344CB8AC3E}">
        <p14:creationId xmlns:p14="http://schemas.microsoft.com/office/powerpoint/2010/main" val="26955764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92</Words>
  <Application>Microsoft Macintosh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Open Sans Bold</vt:lpstr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Sabina Era</dc:creator>
  <cp:lastModifiedBy>Sabina Era</cp:lastModifiedBy>
  <cp:revision>12</cp:revision>
  <dcterms:created xsi:type="dcterms:W3CDTF">2022-04-20T15:08:44Z</dcterms:created>
  <dcterms:modified xsi:type="dcterms:W3CDTF">2022-04-27T16:26:36Z</dcterms:modified>
</cp:coreProperties>
</file>